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20E646-5791-4D06-A2CE-5EAF0A1BB587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758317-7799-466F-B4D0-4E9F8586A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исполнении 10 «А»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Пушкинский урок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67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bg1"/>
                </a:solidFill>
              </a:rPr>
              <a:t>В 1811 году были открыты двери Царскосельского лицея, который воспитал немало известных деятелей России. Среди них – Александр Сергеевич Пушкин. Мы любим его и помним, как известного лирика, писателя и драматурга.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Пожалуй, самой интересной драмой является «Борис Годунов». Ученики 10 «А» класса, в 2012 году, на открытых уроках разыграли небольшие сцены из этого произведения. Роли исполняли: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Пимен – </a:t>
            </a:r>
            <a:r>
              <a:rPr lang="ru-RU" dirty="0" err="1" smtClean="0">
                <a:solidFill>
                  <a:schemeClr val="bg1"/>
                </a:solidFill>
              </a:rPr>
              <a:t>Качанкин</a:t>
            </a:r>
            <a:r>
              <a:rPr lang="ru-RU" dirty="0" smtClean="0">
                <a:solidFill>
                  <a:schemeClr val="bg1"/>
                </a:solidFill>
              </a:rPr>
              <a:t> Георгий;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Григорий – </a:t>
            </a:r>
            <a:r>
              <a:rPr lang="ru-RU" dirty="0" err="1" smtClean="0">
                <a:solidFill>
                  <a:schemeClr val="bg1"/>
                </a:solidFill>
              </a:rPr>
              <a:t>Дивак</a:t>
            </a:r>
            <a:r>
              <a:rPr lang="ru-RU" dirty="0" smtClean="0">
                <a:solidFill>
                  <a:schemeClr val="bg1"/>
                </a:solidFill>
              </a:rPr>
              <a:t> Владислав, Шувалов Дмитрий;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Марина – Титова Анна.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 октября – День памяти лицеистов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Изображение 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Ты всё писал и сном не позабылся,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 мой покой бесовское мечтанье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Тревожило, и враг меня мутил…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>
          <a:xfrm>
            <a:off x="2714625" y="428625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285860"/>
            <a:ext cx="2057400" cy="4419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Пришёл я в ночь. Наутро в час обедни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Вдруг слышу звон, ударили в набат…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…Гляжу: лежит зарезанный царевич…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Благослови Господь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Тебя и днесь, и присно, и вовеки…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>
          <a:xfrm>
            <a:off x="2786063" y="428625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2057400" cy="4419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Борис, Борис! Всё пред тобой трепещет,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Никто тебе не смеет и напомнить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 жребии несчастного младенца,-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 между тем отшельник в тёмной келье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Здесь на тебя донос ужасный пишет.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Часы бегут, и дорого мне время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 здесь тебе назначила свиданье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для того, чтоб слушать нежны речи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Любовника.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332" b="20332"/>
          <a:stretch>
            <a:fillRect/>
          </a:stretch>
        </p:blipFill>
        <p:spPr>
          <a:xfrm>
            <a:off x="1571625" y="428625"/>
            <a:ext cx="6019800" cy="5357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00364" y="5857892"/>
            <a:ext cx="3143272" cy="5905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 время, князь. Ты медлишь…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Изображение 0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>
          <a:xfrm>
            <a:off x="1643042" y="357166"/>
            <a:ext cx="6019800" cy="5429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7554" y="5929330"/>
            <a:ext cx="3071834" cy="5190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Но решено: </a:t>
            </a:r>
            <a:r>
              <a:rPr lang="ru-RU" dirty="0" err="1" smtClean="0">
                <a:solidFill>
                  <a:schemeClr val="bg1"/>
                </a:solidFill>
              </a:rPr>
              <a:t>заутро</a:t>
            </a:r>
            <a:r>
              <a:rPr lang="ru-RU" dirty="0" smtClean="0">
                <a:solidFill>
                  <a:schemeClr val="bg1"/>
                </a:solidFill>
              </a:rPr>
              <a:t> двину рать!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</TotalTime>
  <Words>239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Пушкинский урок</vt:lpstr>
      <vt:lpstr>19 октября – День памяти лицеистов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Пушкинский урок</dc:title>
  <dc:creator>123</dc:creator>
  <cp:lastModifiedBy>Чуднова</cp:lastModifiedBy>
  <cp:revision>5</cp:revision>
  <dcterms:created xsi:type="dcterms:W3CDTF">2013-10-11T07:52:24Z</dcterms:created>
  <dcterms:modified xsi:type="dcterms:W3CDTF">2013-10-13T16:28:37Z</dcterms:modified>
</cp:coreProperties>
</file>